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0"/>
  </p:notesMasterIdLst>
  <p:sldIdLst>
    <p:sldId id="256" r:id="rId3"/>
    <p:sldId id="281" r:id="rId4"/>
    <p:sldId id="257" r:id="rId5"/>
    <p:sldId id="282" r:id="rId6"/>
    <p:sldId id="283" r:id="rId7"/>
    <p:sldId id="285" r:id="rId8"/>
    <p:sldId id="270" r:id="rId9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30" autoAdjust="0"/>
  </p:normalViewPr>
  <p:slideViewPr>
    <p:cSldViewPr>
      <p:cViewPr>
        <p:scale>
          <a:sx n="110" d="100"/>
          <a:sy n="110" d="100"/>
        </p:scale>
        <p:origin x="-16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66" y="-84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91782-4326-4879-B46D-97D5BDE0D307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80597-C1D9-4056-988F-F280E2874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35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80597-C1D9-4056-988F-F280E2874C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47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80597-C1D9-4056-988F-F280E2874C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80597-C1D9-4056-988F-F280E2874C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80597-C1D9-4056-988F-F280E2874C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80597-C1D9-4056-988F-F280E2874C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80597-C1D9-4056-988F-F280E2874C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3C469-7486-4D36-AD68-0481A57668D5}" type="slidenum">
              <a:rPr lang="ro-RO" altLang="en-US" smtClean="0"/>
              <a:pPr/>
              <a:t>7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17621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243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3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750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61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91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41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37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5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99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772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1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19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56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847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8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014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70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17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7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282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99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347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84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103CE-739F-4306-8F81-EFD6DFE6266E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44204-4357-46A0-8FB9-2294A994F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7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golub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3933056"/>
            <a:ext cx="7270576" cy="963538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Republic of Moldova – United Nations Partnership Framework for Sustainable Development 2018-2022 – health dimension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3" descr="moldova-stema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89240"/>
            <a:ext cx="9239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86227" y="5377618"/>
            <a:ext cx="3206115" cy="117474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Health of the Republic of Moldova</a:t>
            </a:r>
            <a:endParaRPr lang="ro-RO" altLang="en-US" sz="16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12" y="5373216"/>
            <a:ext cx="2746248" cy="1179151"/>
          </a:xfrm>
          <a:prstGeom prst="rect">
            <a:avLst/>
          </a:prstGeom>
        </p:spPr>
      </p:pic>
      <p:pic>
        <p:nvPicPr>
          <p:cNvPr id="1026" name="Picture 2" descr="Картинки по запросу united nations moldo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32" y="332656"/>
            <a:ext cx="5728996" cy="3429000"/>
          </a:xfrm>
          <a:prstGeom prst="rect">
            <a:avLst/>
          </a:prstGeom>
          <a:noFill/>
          <a:effectLst>
            <a:outerShdw blurRad="50800" dist="3302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81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golub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Vision 2030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 smtClean="0"/>
              <a:t>“ In 2030, the Republic of Moldova will be free of poverty and corruption with reduced inequalities and strengthened social inclusion and cohesion so that no-one is left, a country where human rights, gender and women’s empowerment, the rule of law, environmental sustainability and well-being of the population are promoted and respected”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8460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golub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+mn-lt"/>
              </a:rPr>
              <a:t>Strategic priorities PFSP 2018-2022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Priority Area 1: Governance, Human Rights and Gender Equality</a:t>
            </a:r>
            <a:endParaRPr lang="en-US" i="1" dirty="0"/>
          </a:p>
          <a:p>
            <a:r>
              <a:rPr lang="en-GB" dirty="0"/>
              <a:t>Priority Area 2: Sustainable, Inclusive and Equitable Economic Growth</a:t>
            </a:r>
            <a:endParaRPr lang="en-US" i="1" dirty="0"/>
          </a:p>
          <a:p>
            <a:r>
              <a:rPr lang="en-GB" dirty="0"/>
              <a:t>Priority Area 3: Environmental Sustainability and Resilience</a:t>
            </a:r>
            <a:endParaRPr lang="en-US" i="1" dirty="0"/>
          </a:p>
          <a:p>
            <a:r>
              <a:rPr lang="en-GB" dirty="0"/>
              <a:t>Priority Area 4: Inclusive and Equitable Social Development</a:t>
            </a:r>
            <a:endParaRPr lang="en-US" dirty="0"/>
          </a:p>
          <a:p>
            <a:pPr marL="0" indent="0" algn="ctr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042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golub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+mn-lt"/>
              </a:rPr>
              <a:t>Priority Area/Outcome 4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people of Moldova, in particular the most vulnerable, demand and benefit from gender-sensitive and human rights-based, inclusive, effective and equitable equality education, health and social policies and services.</a:t>
            </a:r>
            <a:endParaRPr lang="en-US" dirty="0"/>
          </a:p>
          <a:p>
            <a:pPr marL="0" indent="0" algn="ctr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8460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golub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+mn-lt"/>
              </a:rPr>
              <a:t>National development priorities or goals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Continuous strengthening of population’s health; healthy growth and development of children; HIV and STI prevention and control; access, relevance and quality of education; development of parenting skills and competencies; promotion of inclusive education (for Roma children and </a:t>
            </a:r>
            <a:r>
              <a:rPr lang="en-GB" dirty="0" err="1"/>
              <a:t>CwDs</a:t>
            </a:r>
            <a:r>
              <a:rPr lang="en-GB" dirty="0"/>
              <a:t> in particular); alignment of the education system to labour-market needs in order to enhance labour productivity and increase employment in the economy; child protection; ensuring financial sustainability of the social security system; combating VAW and children; promotion of human rights, gender equality and women’s empowerment; protection of rights of migrant workers and of children left behind</a:t>
            </a:r>
            <a:endParaRPr lang="en-US" sz="4800" dirty="0">
              <a:ea typeface="Calibri"/>
              <a:cs typeface="Times New Roman"/>
            </a:endParaRPr>
          </a:p>
          <a:p>
            <a:pPr marL="0" indent="0" algn="ctr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8460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golub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+mn-lt"/>
              </a:rPr>
              <a:t>Topics for discussion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Positioning centrally and prioritising health in the development agenda in the Republic of Moldova,</a:t>
            </a:r>
          </a:p>
          <a:p>
            <a:r>
              <a:rPr lang="en-GB" dirty="0"/>
              <a:t>Identifying accelerators and enablers of health sector reform and achievement of health objectives, </a:t>
            </a:r>
          </a:p>
          <a:p>
            <a:r>
              <a:rPr lang="en-GB" dirty="0"/>
              <a:t>Best ways to promote </a:t>
            </a:r>
            <a:r>
              <a:rPr lang="en-GB" dirty="0" err="1"/>
              <a:t>intersectorial</a:t>
            </a:r>
            <a:r>
              <a:rPr lang="en-GB" dirty="0"/>
              <a:t> collaboration and plans to ensure health in all policies and synergy among SDGs to support health improvements,</a:t>
            </a:r>
          </a:p>
          <a:p>
            <a:r>
              <a:rPr lang="en-GB" dirty="0"/>
              <a:t>Fostering existing and building new partnerships in health…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golub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6962"/>
          </a:xfrm>
        </p:spPr>
        <p:txBody>
          <a:bodyPr>
            <a:no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attention!!!</a:t>
            </a:r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06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</TotalTime>
  <Words>354</Words>
  <Application>Microsoft Office PowerPoint</Application>
  <PresentationFormat>On-screen Show (4:3)</PresentationFormat>
  <Paragraphs>26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Custom Design</vt:lpstr>
      <vt:lpstr>Republic of Moldova – United Nations Partnership Framework for Sustainable Development 2018-2022 – health dimension</vt:lpstr>
      <vt:lpstr>Vision 2030</vt:lpstr>
      <vt:lpstr>Strategic priorities PFSP 2018-2022</vt:lpstr>
      <vt:lpstr>Priority Area/Outcome 4</vt:lpstr>
      <vt:lpstr>National development priorities or goals</vt:lpstr>
      <vt:lpstr>Topics for discussion</vt:lpstr>
      <vt:lpstr>Thank you for your attention!!!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LIlia Nita</dc:creator>
  <cp:lastModifiedBy>LIlia Nita</cp:lastModifiedBy>
  <cp:revision>52</cp:revision>
  <cp:lastPrinted>2017-07-17T14:24:00Z</cp:lastPrinted>
  <dcterms:created xsi:type="dcterms:W3CDTF">2017-07-17T09:52:42Z</dcterms:created>
  <dcterms:modified xsi:type="dcterms:W3CDTF">2017-07-19T09:13:10Z</dcterms:modified>
</cp:coreProperties>
</file>